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94EC-AC97-4C31-B2B4-7C46D7038DEB}" type="datetimeFigureOut">
              <a:rPr lang="it-IT" smtClean="0"/>
              <a:pPr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B020-0FF3-4D84-89E3-45380A3C6D6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5661248"/>
            <a:ext cx="7772400" cy="722511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Disseminazione dei risultati </a:t>
            </a:r>
            <a:br>
              <a:rPr lang="it-IT" dirty="0">
                <a:latin typeface="Arial Narrow" pitchFamily="34" charset="0"/>
              </a:rPr>
            </a:br>
            <a:endParaRPr lang="it-IT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795" y="234945"/>
            <a:ext cx="6081320" cy="449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rial Narrow" pitchFamily="34" charset="0"/>
              </a:rPr>
              <a:t>Alla riunione di maggio 2015 avevamo identificato i seguenti congressi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it-IT" dirty="0">
                <a:latin typeface="Arial Narrow" pitchFamily="34" charset="0"/>
              </a:rPr>
              <a:t>International mesothelioma interest group (IMIG) 2016 (è stato suggerito di sentire il Dr Marinaccio per capire come inserire strategicamente il tema epidemiologico e riportare i risultati dello studio LUME)</a:t>
            </a:r>
          </a:p>
          <a:p>
            <a:pPr lvl="0">
              <a:buNone/>
            </a:pPr>
            <a:endParaRPr lang="it-IT" dirty="0">
              <a:latin typeface="Arial Narrow" pitchFamily="34" charset="0"/>
            </a:endParaRPr>
          </a:p>
          <a:p>
            <a:pPr lvl="0"/>
            <a:r>
              <a:rPr lang="it-IT" dirty="0">
                <a:latin typeface="Arial Narrow" pitchFamily="34" charset="0"/>
              </a:rPr>
              <a:t>Convegno della European </a:t>
            </a:r>
            <a:r>
              <a:rPr lang="it-IT" dirty="0" err="1">
                <a:latin typeface="Arial Narrow" pitchFamily="34" charset="0"/>
              </a:rPr>
              <a:t>Respiratory</a:t>
            </a:r>
            <a:r>
              <a:rPr lang="it-IT" dirty="0">
                <a:latin typeface="Arial Narrow" pitchFamily="34" charset="0"/>
              </a:rPr>
              <a:t> Society</a:t>
            </a:r>
          </a:p>
          <a:p>
            <a:pPr lvl="0">
              <a:buNone/>
            </a:pPr>
            <a:endParaRPr lang="it-IT" dirty="0">
              <a:latin typeface="Arial Narrow" pitchFamily="34" charset="0"/>
            </a:endParaRPr>
          </a:p>
          <a:p>
            <a:pPr lvl="0"/>
            <a:r>
              <a:rPr lang="it-IT" dirty="0">
                <a:latin typeface="Arial Narrow" pitchFamily="34" charset="0"/>
              </a:rPr>
              <a:t>Convegno AIOM (il Dr Falcini si è offerto di anticipare al Dr </a:t>
            </a:r>
            <a:r>
              <a:rPr lang="it-IT" dirty="0" err="1">
                <a:latin typeface="Arial Narrow" pitchFamily="34" charset="0"/>
              </a:rPr>
              <a:t>Pinto</a:t>
            </a:r>
            <a:r>
              <a:rPr lang="it-IT" dirty="0">
                <a:latin typeface="Arial Narrow" pitchFamily="34" charset="0"/>
              </a:rPr>
              <a:t> che avrebbe ricevuto una </a:t>
            </a:r>
            <a:r>
              <a:rPr lang="it-IT" dirty="0" err="1">
                <a:latin typeface="Arial Narrow" pitchFamily="34" charset="0"/>
              </a:rPr>
              <a:t>email</a:t>
            </a:r>
            <a:r>
              <a:rPr lang="it-IT" dirty="0">
                <a:latin typeface="Arial Narrow" pitchFamily="34" charset="0"/>
              </a:rPr>
              <a:t> su come inserire lo studio LUME al prossimo convegno AIOM )</a:t>
            </a:r>
          </a:p>
          <a:p>
            <a:pPr lvl="0">
              <a:buNone/>
            </a:pPr>
            <a:endParaRPr lang="it-IT" dirty="0">
              <a:latin typeface="Arial Narrow" pitchFamily="34" charset="0"/>
            </a:endParaRPr>
          </a:p>
          <a:p>
            <a:pPr lvl="0"/>
            <a:r>
              <a:rPr lang="it-IT" dirty="0">
                <a:latin typeface="Arial Narrow" pitchFamily="34" charset="0"/>
              </a:rPr>
              <a:t>Congresso Nazionale di Medicina Democratica (Firenze, Novembre 2015)</a:t>
            </a:r>
          </a:p>
          <a:p>
            <a:pPr lvl="0"/>
            <a:endParaRPr lang="it-IT" dirty="0">
              <a:latin typeface="Arial Narrow" pitchFamily="34" charset="0"/>
            </a:endParaRPr>
          </a:p>
          <a:p>
            <a:pPr lvl="0"/>
            <a:r>
              <a:rPr lang="it-IT" dirty="0">
                <a:latin typeface="Arial Narrow" pitchFamily="34" charset="0"/>
              </a:rPr>
              <a:t>Ministero della Salute, presentazione dei progetti su patologia amianto correlato (sentire M Alessi)</a:t>
            </a:r>
          </a:p>
          <a:p>
            <a:pPr lvl="0">
              <a:buNone/>
            </a:pPr>
            <a:endParaRPr lang="it-IT" dirty="0">
              <a:latin typeface="Arial Narrow" pitchFamily="34" charset="0"/>
            </a:endParaRPr>
          </a:p>
          <a:p>
            <a:pPr lvl="0"/>
            <a:r>
              <a:rPr lang="it-IT" dirty="0">
                <a:latin typeface="Arial Narrow" pitchFamily="34" charset="0"/>
              </a:rPr>
              <a:t>IART, Cremona (la Dott.ssa Trama presenterà lo studio il 7 maggio) </a:t>
            </a:r>
          </a:p>
          <a:p>
            <a:pPr lvl="0">
              <a:buNone/>
            </a:pPr>
            <a:endParaRPr lang="it-IT" dirty="0">
              <a:latin typeface="Arial Narrow" pitchFamily="34" charset="0"/>
            </a:endParaRPr>
          </a:p>
          <a:p>
            <a:pPr lvl="0"/>
            <a:r>
              <a:rPr lang="en-GB" dirty="0">
                <a:latin typeface="Arial Narrow" pitchFamily="34" charset="0"/>
              </a:rPr>
              <a:t>AIRTUM  2016</a:t>
            </a:r>
            <a:endParaRPr lang="it-IT" dirty="0">
              <a:latin typeface="Arial Narrow" pitchFamily="34" charset="0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267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1520" y="2564904"/>
          <a:ext cx="7992888" cy="2808311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Arial Narrow" pitchFamily="34" charset="0"/>
                          <a:ea typeface="Calibri"/>
                          <a:cs typeface="Times New Roman"/>
                        </a:rPr>
                        <a:t>Session Number &amp; Name</a:t>
                      </a:r>
                      <a:endParaRPr lang="it-IT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 Narrow" pitchFamily="34" charset="0"/>
                          <a:ea typeface="Calibri"/>
                          <a:cs typeface="Times New Roman"/>
                        </a:rPr>
                        <a:t>PP01: Poster Mixer and Poster Discussion Session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Arial Narrow" pitchFamily="34" charset="0"/>
                          <a:ea typeface="Calibri"/>
                          <a:cs typeface="Times New Roman"/>
                        </a:rPr>
                        <a:t>Session Type </a:t>
                      </a:r>
                      <a:endParaRPr lang="it-IT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 Narrow" pitchFamily="34" charset="0"/>
                          <a:ea typeface="Calibri"/>
                          <a:cs typeface="Times New Roman"/>
                        </a:rPr>
                        <a:t>Poster Session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Arial Narrow" pitchFamily="34" charset="0"/>
                          <a:ea typeface="Calibri"/>
                          <a:cs typeface="Times New Roman"/>
                        </a:rPr>
                        <a:t>Session Date, Time</a:t>
                      </a:r>
                      <a:endParaRPr lang="it-IT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 Narrow" pitchFamily="34" charset="0"/>
                          <a:ea typeface="Calibri"/>
                          <a:cs typeface="Times New Roman"/>
                        </a:rPr>
                        <a:t>Monday, May 2, 2016, 18:00 - 19:30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Arial Narrow" pitchFamily="34" charset="0"/>
                          <a:ea typeface="Calibri"/>
                          <a:cs typeface="Times New Roman"/>
                        </a:rPr>
                        <a:t>Session Room</a:t>
                      </a:r>
                      <a:endParaRPr lang="it-IT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 Narrow" pitchFamily="34" charset="0"/>
                          <a:ea typeface="Calibri"/>
                          <a:cs typeface="Times New Roman"/>
                        </a:rPr>
                        <a:t>Hall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Arial Narrow" pitchFamily="34" charset="0"/>
                          <a:ea typeface="Calibri"/>
                          <a:cs typeface="Times New Roman"/>
                        </a:rPr>
                        <a:t>Final Presentation </a:t>
                      </a:r>
                      <a:endParaRPr lang="it-IT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Arial Narrow" pitchFamily="34" charset="0"/>
                          <a:ea typeface="Calibri"/>
                          <a:cs typeface="Times New Roman"/>
                        </a:rPr>
                        <a:t>Number &amp; Title</a:t>
                      </a:r>
                      <a:endParaRPr lang="it-IT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PP01.59: </a:t>
                      </a:r>
                      <a:r>
                        <a:rPr lang="it-IT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Malignant</a:t>
                      </a: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Pleural</a:t>
                      </a: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Mesothelioma Long </a:t>
                      </a:r>
                      <a:r>
                        <a:rPr lang="it-IT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Term</a:t>
                      </a: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Survivors</a:t>
                      </a: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: A </a:t>
                      </a:r>
                      <a:r>
                        <a:rPr lang="it-IT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Population</a:t>
                      </a: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Based</a:t>
                      </a: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Study</a:t>
                      </a: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(LUME </a:t>
                      </a:r>
                      <a:r>
                        <a:rPr lang="it-IT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Study</a:t>
                      </a:r>
                      <a:r>
                        <a:rPr lang="it-IT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848108"/>
            <a:ext cx="25680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SESSION DETAILS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6257925" cy="20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26798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9"/>
            <a:ext cx="42484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3625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796136" y="1648545"/>
            <a:ext cx="334786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MALIGNANT PLEURAL MESOTHELIOMA LONG-TERM SURVIVORS: A POPULATION BASED STUDY (LUME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study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Presentazione orale: 5/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alle 12 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Session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it-IT" sz="20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Survival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studies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>
                <a:latin typeface="Arial Narrow" pitchFamily="34" charset="0"/>
              </a:rPr>
              <a:t>Alla riunione di maggio 2015 avevamo parlato delle seguenti pubblicazioni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 Narrow" pitchFamily="34" charset="0"/>
              </a:rPr>
              <a:t>Articolo sui trattamento dei pazienti con mesotelioma pleurico in Italia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 Narrow" pitchFamily="34" charset="0"/>
              </a:rPr>
              <a:t>Articolo sulle differenze tra lungo e corto sopravviventi (dal punto di vista epidemiologico)</a:t>
            </a:r>
          </a:p>
          <a:p>
            <a:pPr marL="457200" lvl="0" indent="-457200">
              <a:buFont typeface="+mj-lt"/>
              <a:buAutoNum type="arabicPeriod"/>
            </a:pPr>
            <a:endParaRPr lang="it-IT" sz="2400" dirty="0">
              <a:latin typeface="Arial Narrow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 Narrow" pitchFamily="34" charset="0"/>
              </a:rPr>
              <a:t>Articolo che considera il trattamento </a:t>
            </a:r>
            <a:r>
              <a:rPr lang="it-IT" sz="2400" i="1" dirty="0">
                <a:latin typeface="Arial Narrow" pitchFamily="34" charset="0"/>
              </a:rPr>
              <a:t>vs</a:t>
            </a:r>
            <a:r>
              <a:rPr lang="it-IT" sz="2400" dirty="0">
                <a:latin typeface="Arial Narrow" pitchFamily="34" charset="0"/>
              </a:rPr>
              <a:t> centro di trattamento e sopravvivenza</a:t>
            </a:r>
          </a:p>
          <a:p>
            <a:pPr>
              <a:buNone/>
            </a:pPr>
            <a:endParaRPr lang="it-IT" sz="2600" dirty="0">
              <a:latin typeface="Arial Narrow" pitchFamily="34" charset="0"/>
            </a:endParaRPr>
          </a:p>
          <a:p>
            <a:r>
              <a:rPr lang="it-IT" sz="2600" dirty="0">
                <a:latin typeface="Arial Narrow" pitchFamily="34" charset="0"/>
              </a:rPr>
              <a:t>Altre proposte sono ben accette (</a:t>
            </a:r>
            <a:r>
              <a:rPr lang="it-IT" sz="2600" dirty="0">
                <a:latin typeface="Arial Narrow" pitchFamily="34" charset="0"/>
                <a:sym typeface="Wingdings" pitchFamily="2" charset="2"/>
              </a:rPr>
              <a:t>) </a:t>
            </a:r>
            <a:endParaRPr lang="it-IT" sz="2600" dirty="0">
              <a:latin typeface="Arial Narrow" pitchFamily="34" charset="0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>
                <a:latin typeface="Arial Narrow" pitchFamily="34" charset="0"/>
              </a:rPr>
              <a:t>Alla riunione di maggio 2015 avevamo parlato di possibili studi futuri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it-IT" sz="2800" dirty="0">
                <a:latin typeface="Arial Narrow" pitchFamily="34" charset="0"/>
              </a:rPr>
              <a:t>Mesotelioma peritoneale con particolare riferimento all’impatto del centro di expertise sulla sopravvivenza</a:t>
            </a:r>
          </a:p>
          <a:p>
            <a:pPr lvl="0">
              <a:buNone/>
            </a:pPr>
            <a:endParaRPr lang="it-IT" sz="2800" dirty="0">
              <a:latin typeface="Arial Narrow" pitchFamily="34" charset="0"/>
            </a:endParaRPr>
          </a:p>
          <a:p>
            <a:pPr lvl="0"/>
            <a:r>
              <a:rPr lang="it-IT" sz="2800" dirty="0">
                <a:latin typeface="Arial Narrow" pitchFamily="34" charset="0"/>
              </a:rPr>
              <a:t>Qualità della vita</a:t>
            </a:r>
          </a:p>
          <a:p>
            <a:pPr lvl="0"/>
            <a:endParaRPr lang="it-IT" sz="2800" dirty="0">
              <a:latin typeface="Arial Narrow" pitchFamily="34" charset="0"/>
            </a:endParaRPr>
          </a:p>
          <a:p>
            <a:pPr lvl="0"/>
            <a:r>
              <a:rPr lang="it-IT" sz="2800" dirty="0">
                <a:latin typeface="Arial Narrow" pitchFamily="34" charset="0"/>
              </a:rPr>
              <a:t>Chi? Quali bandi?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287</Words>
  <Application>Microsoft Office PowerPoint</Application>
  <PresentationFormat>Presentazione su schermo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Trebuchet MS</vt:lpstr>
      <vt:lpstr>Wingdings</vt:lpstr>
      <vt:lpstr>Tema di Office</vt:lpstr>
      <vt:lpstr>Disseminazione dei risultati  </vt:lpstr>
      <vt:lpstr>Alla riunione di maggio 2015 avevamo identificato i seguenti congressi</vt:lpstr>
      <vt:lpstr>Presentazione standard di PowerPoint</vt:lpstr>
      <vt:lpstr>Presentazione standard di PowerPoint</vt:lpstr>
      <vt:lpstr>Presentazione standard di PowerPoint</vt:lpstr>
      <vt:lpstr>Alla riunione di maggio 2015 avevamo parlato delle seguenti pubblicazioni</vt:lpstr>
      <vt:lpstr>Alla riunione di maggio 2015 avevamo parlato di possibili studi futuri</vt:lpstr>
    </vt:vector>
  </TitlesOfParts>
  <Company>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</dc:creator>
  <cp:lastModifiedBy>FULVIO AURORA</cp:lastModifiedBy>
  <cp:revision>11</cp:revision>
  <dcterms:created xsi:type="dcterms:W3CDTF">2016-03-14T12:34:11Z</dcterms:created>
  <dcterms:modified xsi:type="dcterms:W3CDTF">2016-03-16T10:56:45Z</dcterms:modified>
</cp:coreProperties>
</file>